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511136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58832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0" y="5775819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dirty="0"/>
          </a:p>
        </p:txBody>
      </p:sp>
      <p:sp>
        <p:nvSpPr>
          <p:cNvPr id="172" name="information systems for enterprise decision support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information systems for enterprise decision support</a:t>
            </a:r>
          </a:p>
        </p:txBody>
      </p:sp>
      <p:sp>
        <p:nvSpPr>
          <p:cNvPr id="173" name="Usernam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Subtitle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What are Enterprise Decision Support Systems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are Enterprise Decision Support Systems?</a:t>
            </a:r>
          </a:p>
        </p:txBody>
      </p:sp>
      <p:sp>
        <p:nvSpPr>
          <p:cNvPr id="177" name="Enterprise Decision Support Systems (EDSS) are computer-based systems that support decision-making activities within an organization. They provide managers and executives with the necessary information and tools to make informed decisions that align with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defTabSz="520065">
              <a:defRPr sz="3465"/>
            </a:lvl1pPr>
          </a:lstStyle>
          <a:p>
            <a:r>
              <a:rPr dirty="0"/>
              <a:t>Enterprise Decision Support Systems (EDSS) are computer-based systems that support decision-making activities within an organization. </a:t>
            </a:r>
            <a:endParaRPr lang="en-US" dirty="0"/>
          </a:p>
          <a:p>
            <a:r>
              <a:rPr dirty="0"/>
              <a:t>They provide managers and executives with the necessary information and tools to make informed decisions that align with the organization's goals and objectives</a:t>
            </a:r>
          </a:p>
        </p:txBody>
      </p:sp>
    </p:spTree>
  </p:cSld>
  <p:clrMapOvr>
    <a:masterClrMapping/>
  </p:clrMapOvr>
  <p:transition spd="med" advClick="0" advTm="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Key Features of ED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Key Features of EDSS</a:t>
            </a:r>
          </a:p>
        </p:txBody>
      </p:sp>
      <p:sp>
        <p:nvSpPr>
          <p:cNvPr id="181" name="Data Integration: EDSS integrate data from various sources within the organization, such as databases, spreadsheets, and external data feeds.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7583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40792" indent="-240792" defTabSz="963144">
              <a:spcBef>
                <a:spcPts val="0"/>
              </a:spcBef>
              <a:spcAft>
                <a:spcPts val="1200"/>
              </a:spcAft>
              <a:defRPr sz="3792"/>
            </a:pPr>
            <a:r>
              <a:rPr sz="1600" dirty="0"/>
              <a:t>Data Integration: EDSS integrate data from various sources within the organization, such as databases, spreadsheets, and external data feeds.</a:t>
            </a:r>
          </a:p>
          <a:p>
            <a:pPr marL="240792" indent="-240792" defTabSz="963144">
              <a:spcBef>
                <a:spcPts val="0"/>
              </a:spcBef>
              <a:spcAft>
                <a:spcPts val="1200"/>
              </a:spcAft>
              <a:defRPr sz="3792"/>
            </a:pPr>
            <a:r>
              <a:rPr sz="1600" dirty="0"/>
              <a:t>Analytical Tools: EDSS provide a range of analytical tools to help users analyze and interpret data, such as data visualization, statistical analysis, and predictive modeling.</a:t>
            </a:r>
          </a:p>
          <a:p>
            <a:pPr marL="240792" indent="-240792" defTabSz="963144">
              <a:spcBef>
                <a:spcPts val="0"/>
              </a:spcBef>
              <a:spcAft>
                <a:spcPts val="1200"/>
              </a:spcAft>
              <a:defRPr sz="3792"/>
            </a:pPr>
            <a:r>
              <a:rPr sz="1600" dirty="0"/>
              <a:t>Decision Models: EDSS incorporate decision models that capture the logic and rules used in decision-making processes, enabling users to simulate different scenarios and evaluate potential outcomes.</a:t>
            </a:r>
          </a:p>
          <a:p>
            <a:pPr marL="240792" indent="-240792" defTabSz="963144">
              <a:spcBef>
                <a:spcPts val="0"/>
              </a:spcBef>
              <a:spcAft>
                <a:spcPts val="1200"/>
              </a:spcAft>
              <a:defRPr sz="3792"/>
            </a:pPr>
            <a:r>
              <a:rPr sz="1600" dirty="0"/>
              <a:t>User-Friendly Interface: EDSS have user-friendly interfaces that allow non-technical users to easily access and interact with the system.</a:t>
            </a:r>
          </a:p>
          <a:p>
            <a:pPr marL="240792" indent="-240792" defTabSz="963144">
              <a:spcBef>
                <a:spcPts val="0"/>
              </a:spcBef>
              <a:spcAft>
                <a:spcPts val="1200"/>
              </a:spcAft>
              <a:defRPr sz="3792"/>
            </a:pPr>
            <a:r>
              <a:rPr sz="1600" dirty="0"/>
              <a:t>Collaboration and Communication: EDSS facilitate collaboration and communication among decision-makers by enabling them to share information, discuss alternatives, and track decision-making processes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ypes of ED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Types of EDSS</a:t>
            </a:r>
          </a:p>
        </p:txBody>
      </p:sp>
      <p:sp>
        <p:nvSpPr>
          <p:cNvPr id="185" name="Executive Information Systems (EIS): EIS provide top-level executives with summarized information and key performance indicators to support strategic decision-making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71272" indent="-271272" defTabSz="1085061">
              <a:spcBef>
                <a:spcPts val="0"/>
              </a:spcBef>
              <a:spcAft>
                <a:spcPts val="1200"/>
              </a:spcAft>
              <a:defRPr sz="4272"/>
            </a:pPr>
            <a:r>
              <a:rPr dirty="0"/>
              <a:t>Executive Information Systems (EIS): EIS provide top-level executives with summarized information and key performance indicators to support strategic decision-making.</a:t>
            </a:r>
          </a:p>
          <a:p>
            <a:pPr marL="271272" indent="-271272" defTabSz="1085061">
              <a:spcBef>
                <a:spcPts val="0"/>
              </a:spcBef>
              <a:spcAft>
                <a:spcPts val="1200"/>
              </a:spcAft>
              <a:defRPr sz="4272"/>
            </a:pPr>
            <a:r>
              <a:rPr dirty="0"/>
              <a:t>Management Support Systems (MSS): MSS assist middle-level managers in making tactical and operational decisions by providing detailed reports and analysis.</a:t>
            </a:r>
          </a:p>
          <a:p>
            <a:pPr marL="271272" indent="-271272" defTabSz="1085061">
              <a:spcBef>
                <a:spcPts val="0"/>
              </a:spcBef>
              <a:spcAft>
                <a:spcPts val="1200"/>
              </a:spcAft>
              <a:defRPr sz="4272"/>
            </a:pPr>
            <a:r>
              <a:rPr dirty="0"/>
              <a:t>Group Decision Support Systems (GDSS): GDSS facilitate group decision-making by providing tools for brainstorming, discussion, and consensus-building.</a:t>
            </a:r>
          </a:p>
          <a:p>
            <a:pPr marL="271272" indent="-271272" defTabSz="1085061">
              <a:spcBef>
                <a:spcPts val="0"/>
              </a:spcBef>
              <a:spcAft>
                <a:spcPts val="1200"/>
              </a:spcAft>
              <a:defRPr sz="4272"/>
            </a:pPr>
            <a:r>
              <a:rPr dirty="0"/>
              <a:t>Geographic Information Systems (GIS): GIS integrate spatial data and provide decision support for location-based analysis and planning.</a:t>
            </a:r>
          </a:p>
          <a:p>
            <a:pPr marL="271272" indent="-271272" defTabSz="1085061">
              <a:spcBef>
                <a:spcPts val="0"/>
              </a:spcBef>
              <a:spcAft>
                <a:spcPts val="1200"/>
              </a:spcAft>
              <a:defRPr sz="4272"/>
            </a:pPr>
            <a:r>
              <a:rPr dirty="0"/>
              <a:t>Knowledge-Based Systems (KBS): KBS use artificial intelligence techniques to capture and apply expert knowledge in decision-making processes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Benefits of ED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Benefits of EDSS</a:t>
            </a:r>
          </a:p>
        </p:txBody>
      </p:sp>
      <p:sp>
        <p:nvSpPr>
          <p:cNvPr id="189" name="Improved Decision-Making: EDSS provide timely and accurate information, enabling better decision-making and reducing the risk of error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59080" indent="-259080" defTabSz="1036294">
              <a:spcBef>
                <a:spcPts val="0"/>
              </a:spcBef>
              <a:spcAft>
                <a:spcPts val="1200"/>
              </a:spcAft>
              <a:defRPr sz="4080"/>
            </a:pPr>
            <a:r>
              <a:rPr dirty="0"/>
              <a:t>Improved Decision-Making: EDSS provide timely and accurate information, enabling better decision-making and reducing the risk of errors.</a:t>
            </a:r>
          </a:p>
          <a:p>
            <a:pPr marL="259080" indent="-259080" defTabSz="1036294">
              <a:spcBef>
                <a:spcPts val="0"/>
              </a:spcBef>
              <a:spcAft>
                <a:spcPts val="1200"/>
              </a:spcAft>
              <a:defRPr sz="4080"/>
            </a:pPr>
            <a:r>
              <a:rPr dirty="0"/>
              <a:t>Increased Efficiency: EDSS automate repetitive tasks, streamline processes, and reduce the time required for decision-making.</a:t>
            </a:r>
          </a:p>
          <a:p>
            <a:pPr marL="259080" indent="-259080" defTabSz="1036294">
              <a:spcBef>
                <a:spcPts val="0"/>
              </a:spcBef>
              <a:spcAft>
                <a:spcPts val="1200"/>
              </a:spcAft>
              <a:defRPr sz="4080"/>
            </a:pPr>
            <a:r>
              <a:rPr dirty="0"/>
              <a:t>Enhanced Collaboration: EDSS facilitate collaboration and knowledge sharing among decision-makers, leading to more informed and consensus-driven decisions.</a:t>
            </a:r>
          </a:p>
          <a:p>
            <a:pPr marL="259080" indent="-259080" defTabSz="1036294">
              <a:spcBef>
                <a:spcPts val="0"/>
              </a:spcBef>
              <a:spcAft>
                <a:spcPts val="1200"/>
              </a:spcAft>
              <a:defRPr sz="4080"/>
            </a:pPr>
            <a:r>
              <a:rPr dirty="0"/>
              <a:t>Competitive Advantage: By leveraging data and analytics, EDSS can help organizations gain a competitive edge by identifying opportunities, optimizing resources, and mitigating risks.</a:t>
            </a:r>
          </a:p>
          <a:p>
            <a:pPr marL="259080" indent="-259080" defTabSz="1036294">
              <a:spcBef>
                <a:spcPts val="0"/>
              </a:spcBef>
              <a:spcAft>
                <a:spcPts val="1200"/>
              </a:spcAft>
              <a:defRPr sz="4080"/>
            </a:pPr>
            <a:r>
              <a:rPr dirty="0"/>
              <a:t>Adaptability: EDSS can adapt to changing business conditions and evolving decision-making needs, ensuring organizations stay agile and responsive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hallenges of Implementing ED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Challenges of Implementing EDSS</a:t>
            </a:r>
          </a:p>
        </p:txBody>
      </p:sp>
      <p:sp>
        <p:nvSpPr>
          <p:cNvPr id="193" name="Data Quality and Integration: Ensuring the accuracy, completeness, and integration of data from different sources can be challenging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dirty="0"/>
              <a:t> Data Quality and Integration: Ensuring the accuracy, completeness, and integration of data from different sources can be challenging.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dirty="0"/>
              <a:t>User Adoption: Encouraging users to embrace and effectively use the EDSS may require training, change management, and addressing resistance to new technologies.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dirty="0"/>
              <a:t>System Complexity: Developing and maintaining EDSS can be complex, requiring expertise in data management, analytics, and system integration.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dirty="0"/>
              <a:t>Cost: Implementing and maintaining an EDSS can involve significant costs, including hardware, software, and personnel.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dirty="0"/>
              <a:t>Security and Privacy: Protecting sensitive data and ensuring compliance with data protection regulations is crucial when implementing EDSS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uccessful Examples of EDSS Implement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2316421">
              <a:defRPr sz="8075" spc="-161"/>
            </a:lvl1pPr>
          </a:lstStyle>
          <a:p>
            <a:r>
              <a:rPr sz="3200" dirty="0"/>
              <a:t>Examples</a:t>
            </a:r>
          </a:p>
        </p:txBody>
      </p:sp>
      <p:sp>
        <p:nvSpPr>
          <p:cNvPr id="197" name="Walmart: Walmart uses an EDSS to optimize inventory management, pricing, and supply chain operations, resulting in improved efficiency and cost saving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 Walmart: Walmart uses an EDSS to optimize inventory management, pricing, and supply chain operations, resulting in improved efficiency and cost savings.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Amazon: Amazon's recommendation system, powered by an EDSS, analyzes customer data to provide personalized product recommendations, enhancing the shopping experience.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Procter &amp; Gamble: P&amp;G implemented an EDSS to analyze sales data and optimize product promotions, leading to increased sales and profitability.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Delta Air Lines: Delta uses an EDSS to optimize flight scheduling, crew assignments, and fuel consumption, improving operational efficiency and customer satisfaction.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Starbucks: Starbucks utilizes an EDSS to analyze customer preferences, market trends, and store performance, guiding strategic decisions and new product development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Future Trends in ED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Future Trends in EDSS</a:t>
            </a:r>
          </a:p>
        </p:txBody>
      </p:sp>
      <p:sp>
        <p:nvSpPr>
          <p:cNvPr id="201" name="Big Data Analytics: EDSS will increasingly leverage big data analytics techniques to extract valuable insights from large and diverse dataset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 Big Data Analytics: EDSS will increasingly leverage big data analytics techniques to extract valuable insights from large and diverse datasets.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Artificial Intelligence: AI technologies, such as machine learning and natural language processing, will enhance the capabilities of EDSS, enabling more advanced decision support.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Cloud Computing: Cloud-based EDSS will become more prevalent, offering scalability, flexibility, and cost-efficiency.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Mobile Access: EDSS will be accessible through mobile devices, allowing decision-makers to access information and make decisions on the go.</a:t>
            </a:r>
          </a:p>
          <a:p>
            <a:pPr marL="256032" indent="-256032" defTabSz="1024102">
              <a:spcBef>
                <a:spcPts val="0"/>
              </a:spcBef>
              <a:spcAft>
                <a:spcPts val="1200"/>
              </a:spcAft>
              <a:defRPr sz="4032"/>
            </a:pPr>
            <a:r>
              <a:rPr dirty="0"/>
              <a:t>Integration with Internet of Things (IoT): EDSS will integrate with IoT devices to collect real-time data and enable proactive decision-making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Author and Date"/>
          <p:cNvSpPr txBox="1">
            <a:spLocks noGrp="1"/>
          </p:cNvSpPr>
          <p:nvPr>
            <p:ph type="body" idx="21"/>
          </p:nvPr>
        </p:nvSpPr>
        <p:spPr>
          <a:xfrm>
            <a:off x="603248" y="5786093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dirty="0"/>
          </a:p>
        </p:txBody>
      </p:sp>
      <p:sp>
        <p:nvSpPr>
          <p:cNvPr id="204" name="Any questions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pter 2 IS OER PowerPoint Slides " id="{D181EF2E-BFD7-354D-9E94-558C3353A89E}" vid="{63B57268-C12D-1244-B856-AFA1408EAF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</TotalTime>
  <Words>773</Words>
  <Application>Microsoft Macintosh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information systems for enterprise decision support</vt:lpstr>
      <vt:lpstr>What are Enterprise Decision Support Systems?</vt:lpstr>
      <vt:lpstr>Key Features of EDSS</vt:lpstr>
      <vt:lpstr>Types of EDSS</vt:lpstr>
      <vt:lpstr>Benefits of EDSS</vt:lpstr>
      <vt:lpstr>Challenges of Implementing EDSS</vt:lpstr>
      <vt:lpstr>Examples</vt:lpstr>
      <vt:lpstr>Future Trends in EDSS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for enterprise decision support</dc:title>
  <dc:creator>Roy Wood</dc:creator>
  <cp:lastModifiedBy>Roy Wood</cp:lastModifiedBy>
  <cp:revision>1</cp:revision>
  <dcterms:created xsi:type="dcterms:W3CDTF">2024-01-27T15:49:21Z</dcterms:created>
  <dcterms:modified xsi:type="dcterms:W3CDTF">2024-01-27T15:55:18Z</dcterms:modified>
</cp:coreProperties>
</file>