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5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511136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864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96238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1/25/24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Author and Date"/>
          <p:cNvSpPr txBox="1">
            <a:spLocks noGrp="1"/>
          </p:cNvSpPr>
          <p:nvPr>
            <p:ph type="body" idx="21"/>
          </p:nvPr>
        </p:nvSpPr>
        <p:spPr>
          <a:xfrm>
            <a:off x="600670" y="5775818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/>
          </a:p>
        </p:txBody>
      </p:sp>
      <p:sp>
        <p:nvSpPr>
          <p:cNvPr id="172" name="Information Systems Hardware, Software, and Networks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t>Information Systems Hardware, Software, and Networks</a:t>
            </a:r>
          </a:p>
        </p:txBody>
      </p:sp>
      <p:sp>
        <p:nvSpPr>
          <p:cNvPr id="173" name="Username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Hardware Components of Information Systems"/>
          <p:cNvSpPr txBox="1">
            <a:spLocks noGrp="1"/>
          </p:cNvSpPr>
          <p:nvPr>
            <p:ph type="title"/>
          </p:nvPr>
        </p:nvSpPr>
        <p:spPr>
          <a:xfrm>
            <a:off x="1451578" y="465472"/>
            <a:ext cx="9603275" cy="1049235"/>
          </a:xfrm>
          <a:prstGeom prst="rect">
            <a:avLst/>
          </a:prstGeom>
        </p:spPr>
        <p:txBody>
          <a:bodyPr>
            <a:noAutofit/>
          </a:bodyPr>
          <a:lstStyle>
            <a:lvl1pPr defTabSz="2267655">
              <a:defRPr sz="7905" spc="-158"/>
            </a:lvl1pPr>
          </a:lstStyle>
          <a:p>
            <a:r>
              <a:rPr sz="4000" dirty="0"/>
              <a:t>Hardware Components of Information Systems</a:t>
            </a:r>
          </a:p>
        </p:txBody>
      </p:sp>
      <p:sp>
        <p:nvSpPr>
          <p:cNvPr id="181" name="Central Processing Unit (CPU)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Central Processing Unit (CPU)</a:t>
            </a:r>
          </a:p>
          <a:p>
            <a:r>
              <a:rPr dirty="0"/>
              <a:t>Memory (RAM)</a:t>
            </a:r>
          </a:p>
          <a:p>
            <a:r>
              <a:rPr dirty="0"/>
              <a:t>Storage Devices (Hard Disk Drive, Solid State Drive)</a:t>
            </a:r>
          </a:p>
          <a:p>
            <a:r>
              <a:rPr dirty="0"/>
              <a:t>Input Devices (Keyboard, Mouse, Scanner)</a:t>
            </a:r>
          </a:p>
          <a:p>
            <a:r>
              <a:rPr dirty="0"/>
              <a:t>Output Devices (Monitor, Printer)</a:t>
            </a:r>
          </a:p>
          <a:p>
            <a:r>
              <a:rPr dirty="0"/>
              <a:t>Communication Devices (Network Interface Card, Modem)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oftware Components of Information Systems"/>
          <p:cNvSpPr txBox="1">
            <a:spLocks noGrp="1"/>
          </p:cNvSpPr>
          <p:nvPr>
            <p:ph type="title"/>
          </p:nvPr>
        </p:nvSpPr>
        <p:spPr>
          <a:xfrm>
            <a:off x="1451579" y="516842"/>
            <a:ext cx="9603275" cy="1049235"/>
          </a:xfrm>
          <a:prstGeom prst="rect">
            <a:avLst/>
          </a:prstGeom>
        </p:spPr>
        <p:txBody>
          <a:bodyPr>
            <a:noAutofit/>
          </a:bodyPr>
          <a:lstStyle>
            <a:lvl1pPr defTabSz="2316421">
              <a:defRPr sz="8075" spc="-161"/>
            </a:lvl1pPr>
          </a:lstStyle>
          <a:p>
            <a:r>
              <a:rPr sz="4000" dirty="0"/>
              <a:t>Software Components of Information Systems</a:t>
            </a:r>
          </a:p>
        </p:txBody>
      </p:sp>
      <p:sp>
        <p:nvSpPr>
          <p:cNvPr id="185" name="Operating System (e.g., Windows, macOS, Linux)…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Operating System (e.g., Windows, macOS, Linux)</a:t>
            </a:r>
          </a:p>
          <a:p>
            <a:r>
              <a:t>Application Software (e.g., Microsoft Office Suite, Adobe Photoshop)</a:t>
            </a:r>
          </a:p>
          <a:p>
            <a:r>
              <a:t>Utility Software (e.g., Antivirus, Disk Cleanup)</a:t>
            </a:r>
          </a:p>
          <a:p>
            <a:r>
              <a:t>Programming Languages (e.g., Java, Python)</a:t>
            </a:r>
          </a:p>
          <a:p>
            <a:r>
              <a:t>Database Management Systems (e.g., MySQL, Oracle)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Networks in Information System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sz="4000" dirty="0"/>
              <a:t>Networks in Information Systems</a:t>
            </a:r>
          </a:p>
        </p:txBody>
      </p:sp>
      <p:sp>
        <p:nvSpPr>
          <p:cNvPr id="189" name="Local Area Network (LAN)…"/>
          <p:cNvSpPr txBox="1">
            <a:spLocks noGrp="1"/>
          </p:cNvSpPr>
          <p:nvPr>
            <p:ph idx="1"/>
          </p:nvPr>
        </p:nvSpPr>
        <p:spPr>
          <a:xfrm>
            <a:off x="1451579" y="2015732"/>
            <a:ext cx="9603275" cy="390218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2400" dirty="0"/>
              <a:t>Local Area Network (LAN)</a:t>
            </a:r>
          </a:p>
          <a:p>
            <a:r>
              <a:rPr sz="2400" dirty="0"/>
              <a:t>Wide Area Network (WAN)</a:t>
            </a:r>
          </a:p>
          <a:p>
            <a:r>
              <a:rPr sz="2400" dirty="0"/>
              <a:t>Wireless Network (Wi-Fi)</a:t>
            </a:r>
          </a:p>
          <a:p>
            <a:r>
              <a:rPr sz="2400" dirty="0"/>
              <a:t>Internet</a:t>
            </a:r>
          </a:p>
          <a:p>
            <a:r>
              <a:rPr sz="2400" dirty="0"/>
              <a:t>Intranet</a:t>
            </a:r>
          </a:p>
          <a:p>
            <a:r>
              <a:rPr sz="2400" dirty="0"/>
              <a:t>Extranet</a:t>
            </a:r>
          </a:p>
          <a:p>
            <a:r>
              <a:rPr sz="2400" dirty="0"/>
              <a:t>Virtual Private Network (VPN)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Author and Date"/>
          <p:cNvSpPr txBox="1">
            <a:spLocks noGrp="1"/>
          </p:cNvSpPr>
          <p:nvPr>
            <p:ph type="body" idx="21"/>
          </p:nvPr>
        </p:nvSpPr>
        <p:spPr>
          <a:xfrm>
            <a:off x="603248" y="5775819"/>
            <a:ext cx="10985502" cy="31849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endParaRPr/>
          </a:p>
        </p:txBody>
      </p:sp>
      <p:sp>
        <p:nvSpPr>
          <p:cNvPr id="192" name="Any questions?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Any questions?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2000">
        <p:fade/>
      </p:transition>
    </mc:Choice>
    <mc:Fallback xmlns:a14="http://schemas.microsoft.com/office/drawing/2010/main" xmlns:m="http://schemas.openxmlformats.org/officeDocument/2006/math" xmlns="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</TotalTime>
  <Words>159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Gallery</vt:lpstr>
      <vt:lpstr>Information Systems Hardware, Software, and Networks</vt:lpstr>
      <vt:lpstr>Hardware Components of Information Systems</vt:lpstr>
      <vt:lpstr>Software Components of Information Systems</vt:lpstr>
      <vt:lpstr>Networks in Information Systems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Hardware, Software, and Networks</dc:title>
  <dc:creator>Roy Wood</dc:creator>
  <cp:lastModifiedBy>Roy Wood</cp:lastModifiedBy>
  <cp:revision>1</cp:revision>
  <dcterms:created xsi:type="dcterms:W3CDTF">2024-01-25T16:25:53Z</dcterms:created>
  <dcterms:modified xsi:type="dcterms:W3CDTF">2024-01-25T16:28:18Z</dcterms:modified>
</cp:coreProperties>
</file>