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962384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5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706932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1" y="5775819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dirty="0"/>
          </a:p>
        </p:txBody>
      </p:sp>
      <p:sp>
        <p:nvSpPr>
          <p:cNvPr id="172" name="information systems for competitive advantag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information systems for competitive advantage</a:t>
            </a:r>
          </a:p>
        </p:txBody>
      </p:sp>
      <p:sp>
        <p:nvSpPr>
          <p:cNvPr id="173" name="Usernam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ompetitive Advanta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Competitive Advantage</a:t>
            </a:r>
          </a:p>
        </p:txBody>
      </p:sp>
      <p:sp>
        <p:nvSpPr>
          <p:cNvPr id="185" name="Competitive advantage refers to the unique resources and capabilities that enable an organization to outperform its competitors. Information systems can play a crucial role in gaining and sustaining competitive advantage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86104">
              <a:defRPr sz="3905"/>
            </a:lvl1pPr>
          </a:lstStyle>
          <a:p>
            <a:r>
              <a:rPr sz="2800" dirty="0"/>
              <a:t>Competitive advantage refers to the unique resources and capabilities that enable an organization to outperform its competitors. </a:t>
            </a:r>
            <a:endParaRPr lang="en-US" sz="2800" dirty="0"/>
          </a:p>
          <a:p>
            <a:r>
              <a:rPr sz="2800" dirty="0"/>
              <a:t>Information systems can play a crucial role in gaining and sustaining competitive advantage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trategic Use of Information Syst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Strategic Use of Information Systems</a:t>
            </a:r>
          </a:p>
        </p:txBody>
      </p:sp>
      <p:sp>
        <p:nvSpPr>
          <p:cNvPr id="189" name="Automating business processes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8405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Automating business processes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Enhancing communication and collaboration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Improving decision-making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Enabling innovation and new business models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Creating customer value and differentiation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Streamlining operations and reducing costs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Examples of Information Systems for Competitive Advanta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1755604">
              <a:defRPr sz="6120" spc="-122"/>
            </a:lvl1pPr>
          </a:lstStyle>
          <a:p>
            <a:r>
              <a:rPr sz="3200" dirty="0"/>
              <a:t>Examples</a:t>
            </a:r>
          </a:p>
        </p:txBody>
      </p:sp>
      <p:sp>
        <p:nvSpPr>
          <p:cNvPr id="193" name="Supply chain management systems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80971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Supply chain management systems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Customer relationship management systems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Business intelligence systems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E-commerce platforms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Knowledge management systems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Data analytics systems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hallenges of Implementing Information Syst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2170121">
              <a:defRPr sz="7565" spc="-151"/>
            </a:lvl1pPr>
          </a:lstStyle>
          <a:p>
            <a:r>
              <a:rPr sz="3200" dirty="0"/>
              <a:t>Challenges</a:t>
            </a:r>
          </a:p>
        </p:txBody>
      </p:sp>
      <p:sp>
        <p:nvSpPr>
          <p:cNvPr id="197" name="High implementation costs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77889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High implementation costs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Resistance to change from employees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Data security and privacy concerns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Integration with existing systems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Training and skills development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Maintaining system reliability and performance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Benefits of Information Systems for Competitive Advanta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1804370">
              <a:defRPr sz="6290" spc="-125"/>
            </a:lvl1pPr>
          </a:lstStyle>
          <a:p>
            <a:r>
              <a:rPr sz="3200" dirty="0"/>
              <a:t>Benefits</a:t>
            </a:r>
          </a:p>
        </p:txBody>
      </p:sp>
      <p:sp>
        <p:nvSpPr>
          <p:cNvPr id="201" name="Improved efficiency and productivity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Improved efficiency and productivity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Better decision-making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Enhanced customer satisfaction and loyalty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Increased innovation and agility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Cost savings and competitive pricing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Improved communication and collaboration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Future Trends in Information Syst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Future Trends</a:t>
            </a:r>
          </a:p>
        </p:txBody>
      </p:sp>
      <p:sp>
        <p:nvSpPr>
          <p:cNvPr id="205" name="Artificial intelligence and machine learning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Artificial intelligence and machine learning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Internet of Things (IoT)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Big data analytics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Cloud computing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Blockchain technology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Virtual and augmented reality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onclu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209" name="Information systems can provide organizations with a competitive edge by improving processes, enabling innovation, and enhancing decision-making. However, successful implementation and management of these systems require careful planning, investment, and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61340">
              <a:defRPr sz="3740"/>
            </a:lvl1pPr>
          </a:lstStyle>
          <a:p>
            <a:r>
              <a:rPr sz="2800" dirty="0"/>
              <a:t>Information systems can provide organizations with a competitive edge by improving processes, enabling innovation, and enhancing decision-making. </a:t>
            </a:r>
            <a:endParaRPr lang="en-US" sz="2800" dirty="0"/>
          </a:p>
          <a:p>
            <a:r>
              <a:rPr sz="2800" dirty="0"/>
              <a:t>However, successful implementation and management of these systems require careful planning, investment, and ongoing support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0" y="5786093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  <p:sp>
        <p:nvSpPr>
          <p:cNvPr id="212" name="Any questions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  <p:sp>
        <p:nvSpPr>
          <p:cNvPr id="213" name="Feel free to ask your question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pter 2 IS OER PowerPoint Slides " id="{D181EF2E-BFD7-354D-9E94-558C3353A89E}" vid="{63B57268-C12D-1244-B856-AFA1408EAF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206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information systems for competitive advantage</vt:lpstr>
      <vt:lpstr>Competitive Advantage</vt:lpstr>
      <vt:lpstr>Strategic Use of Information Systems</vt:lpstr>
      <vt:lpstr>Examples</vt:lpstr>
      <vt:lpstr>Challenges</vt:lpstr>
      <vt:lpstr>Benefits</vt:lpstr>
      <vt:lpstr>Future Trends</vt:lpstr>
      <vt:lpstr>Conclusion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for competitive advantage</dc:title>
  <dc:creator>Roy Wood</dc:creator>
  <cp:lastModifiedBy>Roy Wood</cp:lastModifiedBy>
  <cp:revision>1</cp:revision>
  <dcterms:created xsi:type="dcterms:W3CDTF">2024-01-27T16:13:29Z</dcterms:created>
  <dcterms:modified xsi:type="dcterms:W3CDTF">2024-01-27T16:17:37Z</dcterms:modified>
</cp:coreProperties>
</file>